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modernComment_106_0.xml" ContentType="application/vnd.ms-powerpoint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8"/>
  </p:notesMasterIdLst>
  <p:sldIdLst>
    <p:sldId id="269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4" r:id="rId13"/>
    <p:sldId id="263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Avenir Next LT Pro" panose="020B050402020202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A1969F-88B9-6D8C-7CC7-A294AA54FD86}" name="Omar Dalagan" initials="OD" userId="S::omar.dalagan@salvationarmy.org.au::7af59622-c04f-4f5e-a532-d4d5d074cd13" providerId="AD"/>
  <p188:author id="{C22042C7-1430-3E0B-8702-69C320B56C30}" name="Julia Hosking" initials="JH" userId="S::julia.hosking@salvationarmy.org.au::f37c2b41-8689-4b5d-86e4-57670b4b4b69" providerId="AD"/>
  <p188:author id="{C422FBF7-8073-A9C2-DC43-4252265F3D24}" name="Joanne Smith" initials="JS" userId="S::joanne.smith@salvationarmy.org.au::3fa4fdf9-82de-4554-abf7-a7f7f956d91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715A"/>
    <a:srgbClr val="223279"/>
    <a:srgbClr val="2B38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305E3C-A1CE-AF9D-042D-CB56AF3A292E}" v="71" dt="2024-09-09T22:09:54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 autoAdjust="0"/>
    <p:restoredTop sz="94589" autoAdjust="0"/>
  </p:normalViewPr>
  <p:slideViewPr>
    <p:cSldViewPr>
      <p:cViewPr varScale="1">
        <p:scale>
          <a:sx n="67" d="100"/>
          <a:sy n="67" d="100"/>
        </p:scale>
        <p:origin x="208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BD305E3C-A1CE-AF9D-042D-CB56AF3A292E}"/>
    <pc:docChg chg="modSld">
      <pc:chgData name="Claire Hill" userId="S::claire.hill@salvationarmy.org.au::395705f2-a15c-40fb-87d5-b2cda3f30c38" providerId="AD" clId="Web-{BD305E3C-A1CE-AF9D-042D-CB56AF3A292E}" dt="2024-09-09T22:09:53.332" v="40" actId="20577"/>
      <pc:docMkLst>
        <pc:docMk/>
      </pc:docMkLst>
      <pc:sldChg chg="modSp">
        <pc:chgData name="Claire Hill" userId="S::claire.hill@salvationarmy.org.au::395705f2-a15c-40fb-87d5-b2cda3f30c38" providerId="AD" clId="Web-{BD305E3C-A1CE-AF9D-042D-CB56AF3A292E}" dt="2024-09-09T22:09:53.332" v="40" actId="20577"/>
        <pc:sldMkLst>
          <pc:docMk/>
          <pc:sldMk cId="0" sldId="256"/>
        </pc:sldMkLst>
        <pc:spChg chg="mod">
          <ac:chgData name="Claire Hill" userId="S::claire.hill@salvationarmy.org.au::395705f2-a15c-40fb-87d5-b2cda3f30c38" providerId="AD" clId="Web-{BD305E3C-A1CE-AF9D-042D-CB56AF3A292E}" dt="2024-09-09T22:09:53.332" v="40" actId="20577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Claire Hill" userId="S::claire.hill@salvationarmy.org.au::395705f2-a15c-40fb-87d5-b2cda3f30c38" providerId="AD" clId="Web-{BD305E3C-A1CE-AF9D-042D-CB56AF3A292E}" dt="2024-09-09T22:08:45.999" v="18" actId="20577"/>
        <pc:sldMkLst>
          <pc:docMk/>
          <pc:sldMk cId="1541908087" sldId="269"/>
        </pc:sldMkLst>
        <pc:spChg chg="mod">
          <ac:chgData name="Claire Hill" userId="S::claire.hill@salvationarmy.org.au::395705f2-a15c-40fb-87d5-b2cda3f30c38" providerId="AD" clId="Web-{BD305E3C-A1CE-AF9D-042D-CB56AF3A292E}" dt="2024-09-09T22:08:45.999" v="18" actId="20577"/>
          <ac:spMkLst>
            <pc:docMk/>
            <pc:sldMk cId="1541908087" sldId="269"/>
            <ac:spMk id="2" creationId="{8C0963D0-5C7E-1D8C-8CF0-067D0590A60D}"/>
          </ac:spMkLst>
        </pc:spChg>
      </pc:sldChg>
    </pc:docChg>
  </pc:docChgLst>
</pc:chgInfo>
</file>

<file path=ppt/comments/modernComment_106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AD69F28-F43B-4F9A-A199-459D745F5AE7}" authorId="{C22042C7-1430-3E0B-8702-69C320B56C30}" status="resolved" created="2024-09-03T03:37:52.700" complete="100000">
    <pc:sldMkLst xmlns:pc="http://schemas.microsoft.com/office/powerpoint/2013/main/command">
      <pc:docMk/>
      <pc:sldMk cId="0" sldId="262"/>
    </pc:sldMkLst>
    <p188:replyLst>
      <p188:reply id="{B4A50C11-4794-41B7-9956-8FDDAD5C9DEC}" authorId="{C422FBF7-8073-A9C2-DC43-4252265F3D24}" created="2024-09-04T06:41:31.359">
        <p188:txBody>
          <a:bodyPr/>
          <a:lstStyle/>
          <a:p>
            <a:r>
              <a:rPr lang="en-US"/>
              <a:t>Thanks, I have switched them</a:t>
            </a:r>
          </a:p>
        </p188:txBody>
      </p188:reply>
    </p188:replyLst>
    <p188:txBody>
      <a:bodyPr/>
      <a:lstStyle/>
      <a:p>
        <a:r>
          <a:rPr lang="en-US"/>
          <a:t>NB instagram and morse code need to switch places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4-09-04T06:41:14.171" authorId="{C422FBF7-8073-A9C2-DC43-4252265F3D24}"/>
          </p223:rxn>
        </p223:reactions>
      </p:ext>
    </p188:extLst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09.09.2024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Hieroglyphics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first telephone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first mobile phone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messenger or text message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printing press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radio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email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typewriter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telegraph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tiktok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instagram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morse code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horn&#10;&#10;Description automatically generated">
            <a:extLst>
              <a:ext uri="{FF2B5EF4-FFF2-40B4-BE49-F238E27FC236}">
                <a16:creationId xmlns:a16="http://schemas.microsoft.com/office/drawing/2014/main" id="{F20C75D7-CCD7-37BF-8D30-D07EE439E8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2600" y="61309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white background with black and red dots&#10;&#10;Description automatically generated with medium confidence">
            <a:extLst>
              <a:ext uri="{FF2B5EF4-FFF2-40B4-BE49-F238E27FC236}">
                <a16:creationId xmlns:a16="http://schemas.microsoft.com/office/drawing/2014/main" id="{9627FCB1-DA8A-836E-7205-C39A3438EC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200" y="571500"/>
            <a:ext cx="11506200" cy="1752600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kumimoji="0" lang="en-US" sz="4400" b="1" i="1" u="none" strike="noStrike" kern="1200" cap="none" spc="-150" normalizeH="0" baseline="0" noProof="0" dirty="0">
                <a:ln>
                  <a:noFill/>
                </a:ln>
                <a:solidFill>
                  <a:srgbClr val="5B715A"/>
                </a:solidFill>
                <a:effectLst/>
                <a:uLnTx/>
                <a:uFillTx/>
                <a:latin typeface="Tisa Offc Serif Pro" panose="02010504030101020102" pitchFamily="2" charset="0"/>
                <a:ea typeface="+mj-ea"/>
                <a:cs typeface="+mj-cs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200" y="2628900"/>
            <a:ext cx="11506200" cy="6939810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1" i="1" u="none" strike="noStrike" kern="1200" cap="none" spc="-150" normalizeH="0" baseline="0" noProof="0" dirty="0">
                <a:ln>
                  <a:noFill/>
                </a:ln>
                <a:solidFill>
                  <a:srgbClr val="5B715A"/>
                </a:solidFill>
                <a:effectLst/>
                <a:uLnTx/>
                <a:uFillTx/>
                <a:latin typeface="Tisa Offc Serif Pro" panose="02010504030101020102" pitchFamily="2" charset="0"/>
                <a:ea typeface="+mj-ea"/>
                <a:cs typeface="+mj-cs"/>
              </a:rPr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b="1" kern="1200" spc="-120" baseline="0">
          <a:solidFill>
            <a:schemeClr val="tx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963D0-5C7E-1D8C-8CF0-067D0590A6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7200" y="6057900"/>
            <a:ext cx="10515600" cy="2305050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solidFill>
                  <a:srgbClr val="5B715A"/>
                </a:solidFill>
                <a:latin typeface="Avenir Next LT Pro"/>
                <a:sym typeface="Lucidity Condensed"/>
              </a:rPr>
              <a:t>Communications </a:t>
            </a:r>
            <a:br>
              <a:rPr lang="en-US" sz="7200" dirty="0">
                <a:solidFill>
                  <a:srgbClr val="5B715A"/>
                </a:solidFill>
              </a:rPr>
            </a:br>
            <a:r>
              <a:rPr lang="en-US" sz="7200" dirty="0">
                <a:solidFill>
                  <a:srgbClr val="5B715A"/>
                </a:solidFill>
                <a:latin typeface="Avenir Next LT Pro"/>
                <a:sym typeface="Lucidity Condensed"/>
              </a:rPr>
              <a:t>Quiz</a:t>
            </a:r>
            <a:endParaRPr lang="en-US" sz="7200" dirty="0">
              <a:solidFill>
                <a:srgbClr val="5B715A"/>
              </a:solidFill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15419080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29200" y="1860146"/>
            <a:ext cx="8229600" cy="8229600"/>
          </a:xfrm>
          <a:custGeom>
            <a:avLst/>
            <a:gdLst/>
            <a:ahLst/>
            <a:cxnLst/>
            <a:rect l="l" t="t" r="r" b="b"/>
            <a:pathLst>
              <a:path w="8229600" h="8229600">
                <a:moveTo>
                  <a:pt x="0" y="0"/>
                </a:moveTo>
                <a:lnTo>
                  <a:pt x="8229600" y="0"/>
                </a:lnTo>
                <a:lnTo>
                  <a:pt x="8229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2362EE-AEBF-C112-B81F-32FF98AA0D15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120047" y="2173139"/>
            <a:ext cx="4047905" cy="7427349"/>
          </a:xfrm>
          <a:custGeom>
            <a:avLst/>
            <a:gdLst/>
            <a:ahLst/>
            <a:cxnLst/>
            <a:rect l="l" t="t" r="r" b="b"/>
            <a:pathLst>
              <a:path w="4047905" h="7427349">
                <a:moveTo>
                  <a:pt x="0" y="0"/>
                </a:moveTo>
                <a:lnTo>
                  <a:pt x="4047906" y="0"/>
                </a:lnTo>
                <a:lnTo>
                  <a:pt x="4047906" y="7427349"/>
                </a:lnTo>
                <a:lnTo>
                  <a:pt x="0" y="742734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DEC99D-28A9-E8F0-0A5F-4EDE4FBE2541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311837" y="2059019"/>
            <a:ext cx="3664326" cy="7516566"/>
          </a:xfrm>
          <a:custGeom>
            <a:avLst/>
            <a:gdLst/>
            <a:ahLst/>
            <a:cxnLst/>
            <a:rect l="l" t="t" r="r" b="b"/>
            <a:pathLst>
              <a:path w="3664326" h="7516566">
                <a:moveTo>
                  <a:pt x="0" y="0"/>
                </a:moveTo>
                <a:lnTo>
                  <a:pt x="3664326" y="0"/>
                </a:lnTo>
                <a:lnTo>
                  <a:pt x="3664326" y="7516566"/>
                </a:lnTo>
                <a:lnTo>
                  <a:pt x="0" y="75165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5612EE-83F9-3371-6A28-1CB38511FFF0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75025" y="2482894"/>
            <a:ext cx="6937951" cy="6105397"/>
          </a:xfrm>
          <a:custGeom>
            <a:avLst/>
            <a:gdLst/>
            <a:ahLst/>
            <a:cxnLst/>
            <a:rect l="l" t="t" r="r" b="b"/>
            <a:pathLst>
              <a:path w="6937951" h="6105397">
                <a:moveTo>
                  <a:pt x="0" y="0"/>
                </a:moveTo>
                <a:lnTo>
                  <a:pt x="6937950" y="0"/>
                </a:lnTo>
                <a:lnTo>
                  <a:pt x="6937950" y="6105396"/>
                </a:lnTo>
                <a:lnTo>
                  <a:pt x="0" y="61053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FC6449-9617-AC6D-C057-7F6F75D5BFE1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74435" y="2164246"/>
            <a:ext cx="9939131" cy="7094054"/>
          </a:xfrm>
          <a:custGeom>
            <a:avLst/>
            <a:gdLst/>
            <a:ahLst/>
            <a:cxnLst/>
            <a:rect l="l" t="t" r="r" b="b"/>
            <a:pathLst>
              <a:path w="9939131" h="7094054">
                <a:moveTo>
                  <a:pt x="0" y="0"/>
                </a:moveTo>
                <a:lnTo>
                  <a:pt x="9939130" y="0"/>
                </a:lnTo>
                <a:lnTo>
                  <a:pt x="9939130" y="7094054"/>
                </a:lnTo>
                <a:lnTo>
                  <a:pt x="0" y="70940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6106046" y="410229"/>
            <a:ext cx="6075908" cy="12365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50" b="1" dirty="0">
                <a:solidFill>
                  <a:srgbClr val="000000"/>
                </a:solidFill>
                <a:latin typeface="Avenir Next LT Pro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774567" y="2042716"/>
            <a:ext cx="6738866" cy="7636109"/>
          </a:xfrm>
          <a:custGeom>
            <a:avLst/>
            <a:gdLst/>
            <a:ahLst/>
            <a:cxnLst/>
            <a:rect l="l" t="t" r="r" b="b"/>
            <a:pathLst>
              <a:path w="6738866" h="7636109">
                <a:moveTo>
                  <a:pt x="0" y="0"/>
                </a:moveTo>
                <a:lnTo>
                  <a:pt x="6738866" y="0"/>
                </a:lnTo>
                <a:lnTo>
                  <a:pt x="6738866" y="7636109"/>
                </a:lnTo>
                <a:lnTo>
                  <a:pt x="0" y="763610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9EFD6145-CD6E-9753-0594-8C5D09E45E4D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969649" y="2206513"/>
            <a:ext cx="8348702" cy="7503396"/>
          </a:xfrm>
          <a:custGeom>
            <a:avLst/>
            <a:gdLst/>
            <a:ahLst/>
            <a:cxnLst/>
            <a:rect l="l" t="t" r="r" b="b"/>
            <a:pathLst>
              <a:path w="8348702" h="7503396">
                <a:moveTo>
                  <a:pt x="0" y="0"/>
                </a:moveTo>
                <a:lnTo>
                  <a:pt x="8348702" y="0"/>
                </a:lnTo>
                <a:lnTo>
                  <a:pt x="8348702" y="7503395"/>
                </a:lnTo>
                <a:lnTo>
                  <a:pt x="0" y="75033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83369D17-D32C-A689-3AD4-0C8408166928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776976" y="2759944"/>
            <a:ext cx="6734048" cy="6498356"/>
          </a:xfrm>
          <a:custGeom>
            <a:avLst/>
            <a:gdLst/>
            <a:ahLst/>
            <a:cxnLst/>
            <a:rect l="l" t="t" r="r" b="b"/>
            <a:pathLst>
              <a:path w="6734048" h="6498356">
                <a:moveTo>
                  <a:pt x="0" y="0"/>
                </a:moveTo>
                <a:lnTo>
                  <a:pt x="6734048" y="0"/>
                </a:lnTo>
                <a:lnTo>
                  <a:pt x="6734048" y="6498356"/>
                </a:lnTo>
                <a:lnTo>
                  <a:pt x="0" y="64983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E6FACC-48E2-8413-1581-7BDBEA02BFBE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81481" y="2010111"/>
            <a:ext cx="8125037" cy="7972693"/>
          </a:xfrm>
          <a:custGeom>
            <a:avLst/>
            <a:gdLst/>
            <a:ahLst/>
            <a:cxnLst/>
            <a:rect l="l" t="t" r="r" b="b"/>
            <a:pathLst>
              <a:path w="8125037" h="7972693">
                <a:moveTo>
                  <a:pt x="0" y="0"/>
                </a:moveTo>
                <a:lnTo>
                  <a:pt x="8125038" y="0"/>
                </a:lnTo>
                <a:lnTo>
                  <a:pt x="8125038" y="7972692"/>
                </a:lnTo>
                <a:lnTo>
                  <a:pt x="0" y="79726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A2115EB4-E934-7CA0-58BD-68A729F603F4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18864" y="2134361"/>
            <a:ext cx="10250272" cy="7123939"/>
          </a:xfrm>
          <a:custGeom>
            <a:avLst/>
            <a:gdLst/>
            <a:ahLst/>
            <a:cxnLst/>
            <a:rect l="l" t="t" r="r" b="b"/>
            <a:pathLst>
              <a:path w="10250272" h="7123939">
                <a:moveTo>
                  <a:pt x="0" y="0"/>
                </a:moveTo>
                <a:lnTo>
                  <a:pt x="10250272" y="0"/>
                </a:lnTo>
                <a:lnTo>
                  <a:pt x="10250272" y="7123939"/>
                </a:lnTo>
                <a:lnTo>
                  <a:pt x="0" y="71239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517A12-4D84-5E2C-17CB-EC5A44E6B99C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286816" y="2699485"/>
            <a:ext cx="5714368" cy="6558815"/>
          </a:xfrm>
          <a:custGeom>
            <a:avLst/>
            <a:gdLst/>
            <a:ahLst/>
            <a:cxnLst/>
            <a:rect l="l" t="t" r="r" b="b"/>
            <a:pathLst>
              <a:path w="5714368" h="6558815">
                <a:moveTo>
                  <a:pt x="0" y="0"/>
                </a:moveTo>
                <a:lnTo>
                  <a:pt x="5714368" y="0"/>
                </a:lnTo>
                <a:lnTo>
                  <a:pt x="5714368" y="6558815"/>
                </a:lnTo>
                <a:lnTo>
                  <a:pt x="0" y="65588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D658F52F-66D0-0EFB-4FF9-AEA767AE3FFE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78584" y="2341025"/>
            <a:ext cx="7130831" cy="7130831"/>
          </a:xfrm>
          <a:custGeom>
            <a:avLst/>
            <a:gdLst/>
            <a:ahLst/>
            <a:cxnLst/>
            <a:rect l="l" t="t" r="r" b="b"/>
            <a:pathLst>
              <a:path w="7130831" h="7130831">
                <a:moveTo>
                  <a:pt x="0" y="0"/>
                </a:moveTo>
                <a:lnTo>
                  <a:pt x="7130832" y="0"/>
                </a:lnTo>
                <a:lnTo>
                  <a:pt x="7130832" y="7130831"/>
                </a:lnTo>
                <a:lnTo>
                  <a:pt x="0" y="713083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17BACCD5-A0A3-2B65-0AF7-028454DD2A1C}"/>
              </a:ext>
            </a:extLst>
          </p:cNvPr>
          <p:cNvSpPr txBox="1"/>
          <p:nvPr/>
        </p:nvSpPr>
        <p:spPr>
          <a:xfrm>
            <a:off x="6106046" y="410229"/>
            <a:ext cx="6075908" cy="12369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46"/>
              </a:lnSpc>
            </a:pPr>
            <a:r>
              <a:rPr lang="en-US" sz="7461" b="1" dirty="0">
                <a:solidFill>
                  <a:srgbClr val="000000"/>
                </a:solidFill>
                <a:latin typeface="Avenir Next LT Pro" panose="020B0504020202020204" pitchFamily="34" charset="77"/>
                <a:ea typeface="Lucidity Condensed"/>
                <a:cs typeface="Lucidity Condensed"/>
                <a:sym typeface="Lucidity Condensed"/>
              </a:rPr>
              <a:t>What is this?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_Flow_SignoffStatus xmlns="b7e36264-b76b-4546-857f-03fce5c6ba07" xsi:nil="true"/>
    <SharedWithUsers xmlns="7357dd1f-699d-4d79-9a3b-b8d4e997a419">
      <UserInfo>
        <DisplayName/>
        <AccountId xsi:nil="true"/>
        <AccountType/>
      </UserInfo>
    </SharedWithUsers>
    <MediaLengthInSeconds xmlns="b7e36264-b76b-4546-857f-03fce5c6ba0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2587E10-32E9-44B0-817C-7EB056471198}">
  <ds:schemaRefs>
    <ds:schemaRef ds:uri="http://schemas.microsoft.com/office/2006/metadata/properties"/>
    <ds:schemaRef ds:uri="http://schemas.microsoft.com/office/infopath/2007/PartnerControls"/>
    <ds:schemaRef ds:uri="1ad1f5a0-fa71-4dab-a083-db26db2596cf"/>
    <ds:schemaRef ds:uri="583f0f69-01e1-46ca-86b7-e30e32304800"/>
    <ds:schemaRef ds:uri="7357dd1f-699d-4d79-9a3b-b8d4e997a419"/>
    <ds:schemaRef ds:uri="b7e36264-b76b-4546-857f-03fce5c6ba07"/>
  </ds:schemaRefs>
</ds:datastoreItem>
</file>

<file path=customXml/itemProps2.xml><?xml version="1.0" encoding="utf-8"?>
<ds:datastoreItem xmlns:ds="http://schemas.openxmlformats.org/officeDocument/2006/customXml" ds:itemID="{830F0127-4FCD-489A-8A4A-2108F56324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7A214D7-10D9-45C6-A455-03EB938BEEC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95</Words>
  <Application>Microsoft Office PowerPoint</Application>
  <PresentationFormat>Custom</PresentationFormat>
  <Paragraphs>49</Paragraphs>
  <Slides>13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Communications  Quiz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this?</dc:title>
  <cp:lastModifiedBy>Omar Dalagan</cp:lastModifiedBy>
  <cp:revision>50</cp:revision>
  <dcterms:created xsi:type="dcterms:W3CDTF">2006-08-16T00:00:00Z</dcterms:created>
  <dcterms:modified xsi:type="dcterms:W3CDTF">2024-09-09T22:09:58Z</dcterms:modified>
  <dc:identifier>DAGLJ8RL0TQ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  <property fmtid="{D5CDD505-2E9C-101B-9397-08002B2CF9AE}" pid="4" name="Order">
    <vt:r8>323800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